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2fc0b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2fc0b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2fc0b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2fc0b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2fc0b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2fc0b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2fc0b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2fc0b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2fc0b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2fc0b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2fc0b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2fc0b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3ff008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3ff008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4583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 b="1" i="1" u="sng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Szkoła </a:t>
            </a:r>
            <a:r>
              <a:rPr lang="pl" sz="5000" b="1" i="1" u="sng" dirty="0">
                <a:solidFill>
                  <a:srgbClr val="6D9EEB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Podstawowa </a:t>
            </a:r>
            <a:r>
              <a:rPr lang="pl" sz="5000" b="1" i="1" u="sng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 Białołęce</a:t>
            </a:r>
            <a:endParaRPr sz="5000" b="1" i="1" u="sng" dirty="0">
              <a:solidFill>
                <a:srgbClr val="0B5394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45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b="1" i="1" u="sng" dirty="0">
                <a:solidFill>
                  <a:srgbClr val="3D85C6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Rekrutacja </a:t>
            </a:r>
            <a:r>
              <a:rPr lang="pl" sz="3500" b="1" i="1" u="sng" dirty="0">
                <a:solidFill>
                  <a:srgbClr val="3C78D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2021/2022</a:t>
            </a:r>
            <a:endParaRPr sz="3500" b="1" i="1" u="sng" dirty="0">
              <a:solidFill>
                <a:srgbClr val="3C78D8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 descr="Szkoła Podstawow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9425" y="2360225"/>
            <a:ext cx="31051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4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20" b="1" i="1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 SP w </a:t>
            </a:r>
            <a:r>
              <a:rPr lang="pl" sz="3520" b="1" i="1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Białołęce...</a:t>
            </a:r>
            <a:endParaRPr sz="3520" b="1" i="1" dirty="0">
              <a:solidFill>
                <a:srgbClr val="1155CC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66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100" b="1" i="1" dirty="0">
                <a:solidFill>
                  <a:srgbClr val="3D85C6"/>
                </a:solidFill>
                <a:highlight>
                  <a:srgbClr val="A4C2F4"/>
                </a:highlight>
                <a:latin typeface="Georgia"/>
                <a:ea typeface="Georgia"/>
                <a:cs typeface="Georgia"/>
                <a:sym typeface="Georgia"/>
              </a:rPr>
              <a:t>oferujemy wiele ciekawych oraz poruszających zajęć!</a:t>
            </a:r>
            <a:endParaRPr sz="3400" dirty="0">
              <a:solidFill>
                <a:srgbClr val="3D85C6"/>
              </a:solidFill>
              <a:highlight>
                <a:srgbClr val="A4C2F4"/>
              </a:highlight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0222">
            <a:off x="7176772" y="198975"/>
            <a:ext cx="1618257" cy="1618257"/>
          </a:xfrm>
          <a:prstGeom prst="plus">
            <a:avLst>
              <a:gd name="adj" fmla="val 25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84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11" b="1" i="1" dirty="0">
                <a:solidFill>
                  <a:srgbClr val="3C78D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Rekrutacja </a:t>
            </a:r>
            <a:r>
              <a:rPr lang="pl" sz="3511" b="1" i="1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na </a:t>
            </a:r>
            <a:r>
              <a:rPr lang="pl" sz="3511" b="1" i="1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nowy </a:t>
            </a:r>
            <a:r>
              <a:rPr lang="pl" sz="3511" b="1" i="1" dirty="0">
                <a:solidFill>
                  <a:srgbClr val="3D85C6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rok </a:t>
            </a:r>
            <a:r>
              <a:rPr lang="pl" sz="3511" b="1" i="1" dirty="0">
                <a:solidFill>
                  <a:srgbClr val="6FA8D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szkolny</a:t>
            </a:r>
            <a:endParaRPr sz="3511" b="1" i="1" dirty="0">
              <a:solidFill>
                <a:srgbClr val="6FA8DC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000" b="1" i="1" dirty="0">
                <a:solidFill>
                  <a:srgbClr val="1C4587"/>
                </a:solidFill>
                <a:highlight>
                  <a:srgbClr val="C9DAF8"/>
                </a:highlight>
                <a:latin typeface="Georgia"/>
                <a:ea typeface="Georgia"/>
                <a:cs typeface="Georgia"/>
                <a:sym typeface="Georgia"/>
              </a:rPr>
              <a:t>Rekrutacja na nowy rok szkolny 2021/2022 cały czas trwa! Zapisz się, zanim będzie za późno!</a:t>
            </a:r>
            <a:endParaRPr sz="5000" b="1" i="1" dirty="0">
              <a:solidFill>
                <a:srgbClr val="1C4587"/>
              </a:solidFill>
              <a:highlight>
                <a:srgbClr val="C9DAF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 i="1" dirty="0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55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20" b="1" i="1" dirty="0">
                <a:solidFill>
                  <a:srgbClr val="3D85C6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Jakie zajęcia </a:t>
            </a:r>
            <a:r>
              <a:rPr lang="pl" sz="3520" b="1" i="1" dirty="0">
                <a:solidFill>
                  <a:srgbClr val="6FA8D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 </a:t>
            </a:r>
            <a:r>
              <a:rPr lang="pl" sz="3520" b="1" i="1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naszej </a:t>
            </a:r>
            <a:r>
              <a:rPr lang="pl" sz="3520" b="1" i="1" dirty="0">
                <a:solidFill>
                  <a:srgbClr val="4A86E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szkole?</a:t>
            </a:r>
            <a:endParaRPr sz="3520" b="1" i="1" dirty="0">
              <a:solidFill>
                <a:srgbClr val="4A86E8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9488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638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45"/>
              <a:buFont typeface="Georgia"/>
              <a:buChar char="-"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Zajęcia dydaktyczne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6638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45"/>
              <a:buFont typeface="Georgia"/>
              <a:buChar char="-"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Zajęcia kreatywne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6638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45"/>
              <a:buFont typeface="Georgia"/>
              <a:buChar char="-"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Zajęcia plastyczne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6638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45"/>
              <a:buFont typeface="Georgia"/>
              <a:buChar char="-"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Zajęcia sportowe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6638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745"/>
              <a:buFont typeface="Georgia"/>
              <a:buChar char="-"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Zajęcia muzyczne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pl" sz="3744" b="1" i="1">
                <a:solidFill>
                  <a:srgbClr val="0B5394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Oraz wiele, wiele więcej…</a:t>
            </a:r>
            <a:endParaRPr sz="3744" b="1" i="1">
              <a:solidFill>
                <a:srgbClr val="0B5394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795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8708">
            <a:off x="6228814" y="1815421"/>
            <a:ext cx="2481111" cy="1653954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11" b="1" i="1" dirty="0">
                <a:solidFill>
                  <a:srgbClr val="3C78D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Konkursy </a:t>
            </a:r>
            <a:r>
              <a:rPr lang="pl" sz="3511" b="1" i="1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 </a:t>
            </a:r>
            <a:r>
              <a:rPr lang="pl" sz="3511" b="1" i="1" dirty="0">
                <a:solidFill>
                  <a:srgbClr val="1C4587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naszej </a:t>
            </a:r>
            <a:r>
              <a:rPr lang="pl" sz="3511" b="1" i="1" dirty="0">
                <a:solidFill>
                  <a:srgbClr val="6FA8D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szkole</a:t>
            </a:r>
            <a:endParaRPr sz="3511" b="1" i="1" dirty="0">
              <a:solidFill>
                <a:srgbClr val="6FA8DC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077600"/>
            <a:ext cx="8520600" cy="4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5108" b="1" i="1" dirty="0">
                <a:solidFill>
                  <a:srgbClr val="4A86E8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Różnorodne konkursy, nagrody zaś ciekawe. </a:t>
            </a:r>
            <a:br>
              <a:rPr lang="pl" sz="5108" b="1" i="1" dirty="0">
                <a:solidFill>
                  <a:srgbClr val="4A86E8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</a:br>
            <a:r>
              <a:rPr lang="pl" sz="5108" b="1" i="1" dirty="0">
                <a:solidFill>
                  <a:srgbClr val="4A86E8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A więc dołącz  do naszej spoleczności!</a:t>
            </a:r>
            <a:endParaRPr sz="5108" b="1" i="1" dirty="0">
              <a:solidFill>
                <a:srgbClr val="4A86E8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252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20" b="1" i="1" dirty="0">
                <a:solidFill>
                  <a:srgbClr val="3C78D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Godziny </a:t>
            </a:r>
            <a:r>
              <a:rPr lang="pl" sz="3520" b="1" i="1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otwarcia placówki</a:t>
            </a:r>
            <a:endParaRPr sz="3520" b="1" i="1" dirty="0">
              <a:solidFill>
                <a:srgbClr val="0B5394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248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6200" b="1" i="1" dirty="0">
                <a:solidFill>
                  <a:srgbClr val="1155CC"/>
                </a:solidFill>
                <a:highlight>
                  <a:srgbClr val="6FA8DC"/>
                </a:highlight>
                <a:latin typeface="Georgia"/>
                <a:ea typeface="Georgia"/>
                <a:cs typeface="Georgia"/>
                <a:sym typeface="Georgia"/>
              </a:rPr>
              <a:t>Szkoła jest czynna od godz. 7:00 do godz. 15:00.</a:t>
            </a:r>
            <a:endParaRPr sz="4500" dirty="0">
              <a:highlight>
                <a:srgbClr val="6FA8DC"/>
              </a:highlight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2795">
            <a:off x="5688159" y="3670141"/>
            <a:ext cx="1806213" cy="1204456"/>
          </a:xfrm>
          <a:prstGeom prst="bevel">
            <a:avLst>
              <a:gd name="adj" fmla="val 12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6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511" b="1" i="1" dirty="0">
                <a:solidFill>
                  <a:srgbClr val="3D85C6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Fotografie </a:t>
            </a:r>
            <a:r>
              <a:rPr lang="pl" sz="3511" b="1" i="1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szkoły</a:t>
            </a:r>
            <a:endParaRPr sz="3511" b="1" i="1" dirty="0">
              <a:solidFill>
                <a:srgbClr val="0B5394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95;p19" descr="Może być zdjęciem przedstawiającym śni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0869">
            <a:off x="507234" y="1590128"/>
            <a:ext cx="2689397" cy="2689397"/>
          </a:xfrm>
          <a:prstGeom prst="cube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96" name="Google Shape;96;p19" descr="Może być zdjęciem przedstawiającym co najmniej jedna osoba i na świeżym powietrzu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7678">
            <a:off x="3921850" y="2518175"/>
            <a:ext cx="2368200" cy="2368200"/>
          </a:xfrm>
          <a:prstGeom prst="flowChartPunchedTape">
            <a:avLst/>
          </a:prstGeom>
          <a:noFill/>
          <a:ln>
            <a:noFill/>
          </a:ln>
        </p:spPr>
      </p:pic>
      <p:pic>
        <p:nvPicPr>
          <p:cNvPr id="97" name="Google Shape;97;p19" descr="Szkoła Podstawowa, Białołęka - zdjęc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81347">
            <a:off x="6000718" y="520006"/>
            <a:ext cx="2466991" cy="1857394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 b="1" i="1" dirty="0">
                <a:solidFill>
                  <a:srgbClr val="3C78D8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75 </a:t>
            </a:r>
            <a:r>
              <a:rPr lang="pl" sz="3500" b="1" i="1" dirty="0">
                <a:solidFill>
                  <a:srgbClr val="1155CC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lat </a:t>
            </a:r>
            <a:r>
              <a:rPr lang="pl" sz="3500" b="1" i="1" dirty="0">
                <a:solidFill>
                  <a:srgbClr val="1C4587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Szkoły </a:t>
            </a:r>
            <a:r>
              <a:rPr lang="pl" sz="3500" b="1" i="1" dirty="0">
                <a:solidFill>
                  <a:srgbClr val="073763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Podstawowej </a:t>
            </a:r>
            <a:r>
              <a:rPr lang="pl" sz="3500" b="1" i="1" dirty="0">
                <a:solidFill>
                  <a:srgbClr val="0B5394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w </a:t>
            </a:r>
            <a:r>
              <a:rPr lang="pl" sz="3500" b="1" i="1" dirty="0">
                <a:solidFill>
                  <a:srgbClr val="3D85C6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Białołęce!</a:t>
            </a:r>
            <a:endParaRPr sz="3500" b="1" i="1" dirty="0">
              <a:solidFill>
                <a:srgbClr val="3D85C6"/>
              </a:solidFill>
              <a:highlight>
                <a:srgbClr val="FFFF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114300" y="1580025"/>
            <a:ext cx="9029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5600" b="1" i="1" dirty="0">
                <a:solidFill>
                  <a:srgbClr val="3D85C6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Nasza Szkoła ma już ponad 75 lat! Dołącz </a:t>
            </a:r>
            <a:br>
              <a:rPr lang="pl" sz="5600" b="1" i="1" dirty="0">
                <a:solidFill>
                  <a:srgbClr val="3D85C6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</a:br>
            <a:r>
              <a:rPr lang="pl" sz="5600" b="1" i="1" dirty="0">
                <a:solidFill>
                  <a:srgbClr val="3D85C6"/>
                </a:solidFill>
                <a:highlight>
                  <a:srgbClr val="9FC5E8"/>
                </a:highlight>
                <a:latin typeface="Georgia"/>
                <a:ea typeface="Georgia"/>
                <a:cs typeface="Georgia"/>
                <a:sym typeface="Georgia"/>
              </a:rPr>
              <a:t>i świętuj razem z nami!</a:t>
            </a:r>
            <a:endParaRPr sz="5600" b="1" i="1" dirty="0">
              <a:solidFill>
                <a:srgbClr val="3D85C6"/>
              </a:solidFill>
              <a:highlight>
                <a:srgbClr val="9FC5E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2365" y="121000"/>
            <a:ext cx="1633699" cy="123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Pokaz na ekranie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Georgia</vt:lpstr>
      <vt:lpstr>Simple Light</vt:lpstr>
      <vt:lpstr>Szkoła Podstawowa w Białołęce</vt:lpstr>
      <vt:lpstr>W SP w Białołęce...</vt:lpstr>
      <vt:lpstr>Rekrutacja na nowy rok szkolny</vt:lpstr>
      <vt:lpstr>Jakie zajęcia w naszej szkole?</vt:lpstr>
      <vt:lpstr>Konkursy w naszej szkole</vt:lpstr>
      <vt:lpstr>Godziny otwarcia placówki</vt:lpstr>
      <vt:lpstr>Fotografie szkoły</vt:lpstr>
      <vt:lpstr>75 lat Szkoły Podstawowej w Białołęce!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w Białołęce</dc:title>
  <dc:creator>Elżbieta Frankowska-Cyfra</dc:creator>
  <cp:lastModifiedBy>Elżbieta</cp:lastModifiedBy>
  <cp:revision>2</cp:revision>
  <dcterms:modified xsi:type="dcterms:W3CDTF">2021-04-02T11:06:38Z</dcterms:modified>
</cp:coreProperties>
</file>