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60" r:id="rId4"/>
    <p:sldId id="258" r:id="rId5"/>
    <p:sldId id="259"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2" y="3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0F45BF8F-8C83-4F6B-AA8C-0718AA4827CD}" type="datetimeFigureOut">
              <a:rPr lang="pl-PL" smtClean="0"/>
              <a:t>07.03.2021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146456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F45BF8F-8C83-4F6B-AA8C-0718AA4827CD}" type="datetimeFigureOut">
              <a:rPr lang="pl-PL" smtClean="0"/>
              <a:t>07.03.2021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1149859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F45BF8F-8C83-4F6B-AA8C-0718AA4827CD}" type="datetimeFigureOut">
              <a:rPr lang="pl-PL" smtClean="0"/>
              <a:t>07.03.2021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241139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F45BF8F-8C83-4F6B-AA8C-0718AA4827CD}" type="datetimeFigureOut">
              <a:rPr lang="pl-PL" smtClean="0"/>
              <a:t>07.03.2021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74695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0F45BF8F-8C83-4F6B-AA8C-0718AA4827CD}" type="datetimeFigureOut">
              <a:rPr lang="pl-PL" smtClean="0"/>
              <a:t>07.03.2021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2506733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0F45BF8F-8C83-4F6B-AA8C-0718AA4827CD}" type="datetimeFigureOut">
              <a:rPr lang="pl-PL" smtClean="0"/>
              <a:t>07.03.2021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118200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F45BF8F-8C83-4F6B-AA8C-0718AA4827CD}" type="datetimeFigureOut">
              <a:rPr lang="pl-PL" smtClean="0"/>
              <a:t>07.03.2021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190041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0F45BF8F-8C83-4F6B-AA8C-0718AA4827CD}" type="datetimeFigureOut">
              <a:rPr lang="pl-PL" smtClean="0"/>
              <a:t>07.03.2021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351259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F45BF8F-8C83-4F6B-AA8C-0718AA4827CD}" type="datetimeFigureOut">
              <a:rPr lang="pl-PL" smtClean="0"/>
              <a:t>07.03.2021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3893257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0F45BF8F-8C83-4F6B-AA8C-0718AA4827CD}" type="datetimeFigureOut">
              <a:rPr lang="pl-PL" smtClean="0"/>
              <a:t>07.03.2021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274514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0F45BF8F-8C83-4F6B-AA8C-0718AA4827CD}" type="datetimeFigureOut">
              <a:rPr lang="pl-PL" smtClean="0"/>
              <a:t>07.03.2021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BCEE51E-80E8-4F45-9E29-0E25BA4DC5A7}" type="slidenum">
              <a:rPr lang="pl-PL" smtClean="0"/>
              <a:t>‹#›</a:t>
            </a:fld>
            <a:endParaRPr lang="pl-PL"/>
          </a:p>
        </p:txBody>
      </p:sp>
    </p:spTree>
    <p:extLst>
      <p:ext uri="{BB962C8B-B14F-4D97-AF65-F5344CB8AC3E}">
        <p14:creationId xmlns:p14="http://schemas.microsoft.com/office/powerpoint/2010/main" val="1862618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5BF8F-8C83-4F6B-AA8C-0718AA4827CD}" type="datetimeFigureOut">
              <a:rPr lang="pl-PL" smtClean="0"/>
              <a:t>07.03.2021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EE51E-80E8-4F45-9E29-0E25BA4DC5A7}" type="slidenum">
              <a:rPr lang="pl-PL" smtClean="0"/>
              <a:t>‹#›</a:t>
            </a:fld>
            <a:endParaRPr lang="pl-PL"/>
          </a:p>
        </p:txBody>
      </p:sp>
    </p:spTree>
    <p:extLst>
      <p:ext uri="{BB962C8B-B14F-4D97-AF65-F5344CB8AC3E}">
        <p14:creationId xmlns:p14="http://schemas.microsoft.com/office/powerpoint/2010/main" val="524668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erwis-matematyczny.pl/static/st_liczby_pi.ph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2444" y="365125"/>
            <a:ext cx="10491355" cy="2492122"/>
          </a:xfrm>
        </p:spPr>
        <p:txBody>
          <a:bodyPr>
            <a:normAutofit/>
          </a:bodyPr>
          <a:lstStyle/>
          <a:p>
            <a:r>
              <a:rPr lang="pl-PL" dirty="0" smtClean="0">
                <a:solidFill>
                  <a:srgbClr val="000000"/>
                </a:solidFill>
                <a:latin typeface="inherit"/>
                <a:ea typeface="Calibri" panose="020F0502020204030204" pitchFamily="34" charset="0"/>
                <a:cs typeface="Tahoma" panose="020B0604030504040204" pitchFamily="34" charset="0"/>
              </a:rPr>
              <a:t>  </a:t>
            </a:r>
            <a:r>
              <a:rPr lang="pl-PL" b="1" dirty="0" smtClean="0">
                <a:solidFill>
                  <a:srgbClr val="000080"/>
                </a:solidFill>
                <a:latin typeface="inherit"/>
                <a:ea typeface="Calibri" panose="020F0502020204030204" pitchFamily="34" charset="0"/>
                <a:cs typeface="Tahoma" panose="020B0604030504040204" pitchFamily="34" charset="0"/>
              </a:rPr>
              <a:t>14 marca to święto liczby π</a:t>
            </a:r>
            <a:r>
              <a:rPr lang="pl-PL" dirty="0" smtClean="0">
                <a:solidFill>
                  <a:srgbClr val="000000"/>
                </a:solidFill>
                <a:latin typeface="inherit"/>
                <a:ea typeface="Calibri" panose="020F0502020204030204" pitchFamily="34" charset="0"/>
                <a:cs typeface="Tahoma" panose="020B0604030504040204" pitchFamily="34" charset="0"/>
              </a:rPr>
              <a:t/>
            </a:r>
            <a:br>
              <a:rPr lang="pl-PL" dirty="0" smtClean="0">
                <a:solidFill>
                  <a:srgbClr val="000000"/>
                </a:solidFill>
                <a:latin typeface="inherit"/>
                <a:ea typeface="Calibri" panose="020F0502020204030204" pitchFamily="34" charset="0"/>
                <a:cs typeface="Tahoma" panose="020B0604030504040204" pitchFamily="34" charset="0"/>
              </a:rPr>
            </a:br>
            <a:r>
              <a:rPr lang="pl-PL" dirty="0" smtClean="0">
                <a:solidFill>
                  <a:srgbClr val="000000"/>
                </a:solidFill>
                <a:latin typeface="inherit"/>
                <a:ea typeface="Calibri" panose="020F0502020204030204" pitchFamily="34" charset="0"/>
                <a:cs typeface="Tahoma" panose="020B0604030504040204" pitchFamily="34" charset="0"/>
              </a:rPr>
              <a:t>Zapraszamy na wspólne świętowanie </a:t>
            </a:r>
            <a:br>
              <a:rPr lang="pl-PL" dirty="0" smtClean="0">
                <a:solidFill>
                  <a:srgbClr val="000000"/>
                </a:solidFill>
                <a:latin typeface="inherit"/>
                <a:ea typeface="Calibri" panose="020F0502020204030204" pitchFamily="34" charset="0"/>
                <a:cs typeface="Tahoma" panose="020B0604030504040204" pitchFamily="34" charset="0"/>
              </a:rPr>
            </a:br>
            <a:endParaRPr lang="pl-PL" dirty="0"/>
          </a:p>
        </p:txBody>
      </p:sp>
      <p:pic>
        <p:nvPicPr>
          <p:cNvPr id="4" name="Symbol zastępczy zawartości 3" descr="Like &lt;strong&gt;PI&lt;/strong&gt;, History Never Repeats Itself or Does It? - Ground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9291" y="2857247"/>
            <a:ext cx="5028898" cy="3107135"/>
          </a:xfrm>
        </p:spPr>
      </p:pic>
    </p:spTree>
    <p:extLst>
      <p:ext uri="{BB962C8B-B14F-4D97-AF65-F5344CB8AC3E}">
        <p14:creationId xmlns:p14="http://schemas.microsoft.com/office/powerpoint/2010/main" val="53620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048000" y="122839"/>
            <a:ext cx="6096000" cy="4834144"/>
          </a:xfrm>
          <a:prstGeom prst="rect">
            <a:avLst/>
          </a:prstGeom>
        </p:spPr>
        <p:txBody>
          <a:bodyPr>
            <a:spAutoFit/>
          </a:bodyPr>
          <a:lstStyle/>
          <a:p>
            <a:pPr>
              <a:lnSpc>
                <a:spcPct val="107000"/>
              </a:lnSpc>
              <a:spcAft>
                <a:spcPts val="800"/>
              </a:spcAft>
            </a:pPr>
            <a:r>
              <a:rPr lang="pl-PL" dirty="0" smtClean="0">
                <a:solidFill>
                  <a:srgbClr val="000000"/>
                </a:solidFill>
                <a:latin typeface="inherit"/>
                <a:ea typeface="Calibri" panose="020F0502020204030204" pitchFamily="34" charset="0"/>
                <a:cs typeface="Tahoma" panose="020B0604030504040204" pitchFamily="34" charset="0"/>
              </a:rPr>
              <a:t>W tym tygodniu w naszej szkole </a:t>
            </a:r>
            <a:r>
              <a:rPr lang="pl-PL" dirty="0">
                <a:solidFill>
                  <a:srgbClr val="000000"/>
                </a:solidFill>
                <a:latin typeface="inherit"/>
                <a:ea typeface="Calibri" panose="020F0502020204030204" pitchFamily="34" charset="0"/>
                <a:cs typeface="Tahoma" panose="020B0604030504040204" pitchFamily="34" charset="0"/>
              </a:rPr>
              <a:t>stawiamy na matematykę, bo </a:t>
            </a:r>
            <a:r>
              <a:rPr lang="pl-PL" b="1" dirty="0">
                <a:solidFill>
                  <a:srgbClr val="000080"/>
                </a:solidFill>
                <a:latin typeface="inherit"/>
                <a:ea typeface="Calibri" panose="020F0502020204030204" pitchFamily="34" charset="0"/>
                <a:cs typeface="Tahoma" panose="020B0604030504040204" pitchFamily="34" charset="0"/>
              </a:rPr>
              <a:t>14 marca to święto liczby π</a:t>
            </a:r>
            <a:r>
              <a:rPr lang="pl-PL" dirty="0">
                <a:solidFill>
                  <a:srgbClr val="000000"/>
                </a:solidFill>
                <a:latin typeface="inherit"/>
                <a:ea typeface="Calibri" panose="020F0502020204030204" pitchFamily="34" charset="0"/>
                <a:cs typeface="Tahoma" panose="020B0604030504040204" pitchFamily="34" charset="0"/>
              </a:rPr>
              <a:t>, a także dzień urodzenia Alberta Einsteina. Najlepszą nauką jest zabawa, więc kilka pomysłów dla Was (wybierz, pochwal się efektami, a może polubisz matmę</a:t>
            </a:r>
            <a:r>
              <a:rPr lang="pl-PL" dirty="0" smtClean="0">
                <a:solidFill>
                  <a:srgbClr val="000000"/>
                </a:solidFill>
                <a:latin typeface="inherit"/>
                <a:ea typeface="Calibri" panose="020F0502020204030204" pitchFamily="34" charset="0"/>
                <a:cs typeface="Tahoma" panose="020B0604030504040204" pitchFamily="34" charset="0"/>
              </a:rPr>
              <a:t>): </a:t>
            </a:r>
            <a:r>
              <a:rPr lang="pl-PL" sz="1600" dirty="0" smtClean="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r>
            <a:br>
              <a:rPr lang="pl-PL" sz="1600" dirty="0" smtClean="0">
                <a:solidFill>
                  <a:srgbClr val="222222"/>
                </a:solidFill>
                <a:effectLst/>
                <a:latin typeface="Arial" panose="020B0604020202020204" pitchFamily="34" charset="0"/>
                <a:ea typeface="Calibri" panose="020F0502020204030204" pitchFamily="34" charset="0"/>
                <a:cs typeface="Times New Roman" panose="02020603050405020304" pitchFamily="18" charset="0"/>
              </a:rPr>
            </a:br>
            <a:r>
              <a:rPr lang="pl-PL" dirty="0">
                <a:solidFill>
                  <a:srgbClr val="000000"/>
                </a:solidFill>
                <a:latin typeface="inherit"/>
                <a:ea typeface="Calibri" panose="020F0502020204030204" pitchFamily="34" charset="0"/>
                <a:cs typeface="Tahoma" panose="020B0604030504040204" pitchFamily="34" charset="0"/>
              </a:rPr>
              <a:t>– poszukaj ciekawostek o liczbie Pi</a:t>
            </a:r>
            <a:r>
              <a:rPr lang="pl-PL" sz="1600" dirty="0" smtClean="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r>
            <a:br>
              <a:rPr lang="pl-PL" sz="1600" dirty="0" smtClean="0">
                <a:solidFill>
                  <a:srgbClr val="222222"/>
                </a:solidFill>
                <a:effectLst/>
                <a:latin typeface="Arial" panose="020B0604020202020204" pitchFamily="34" charset="0"/>
                <a:ea typeface="Calibri" panose="020F0502020204030204" pitchFamily="34" charset="0"/>
                <a:cs typeface="Times New Roman" panose="02020603050405020304" pitchFamily="18" charset="0"/>
              </a:rPr>
            </a:br>
            <a:r>
              <a:rPr lang="pl-PL" dirty="0">
                <a:solidFill>
                  <a:srgbClr val="000000"/>
                </a:solidFill>
                <a:latin typeface="inherit"/>
                <a:ea typeface="Calibri" panose="020F0502020204030204" pitchFamily="34" charset="0"/>
                <a:cs typeface="Tahoma" panose="020B0604030504040204" pitchFamily="34" charset="0"/>
              </a:rPr>
              <a:t>– zrób z mamą Pi-</a:t>
            </a:r>
            <a:r>
              <a:rPr lang="pl-PL" dirty="0" err="1">
                <a:solidFill>
                  <a:srgbClr val="000000"/>
                </a:solidFill>
                <a:latin typeface="inherit"/>
                <a:ea typeface="Calibri" panose="020F0502020204030204" pitchFamily="34" charset="0"/>
                <a:cs typeface="Tahoma" panose="020B0604030504040204" pitchFamily="34" charset="0"/>
              </a:rPr>
              <a:t>erogi</a:t>
            </a:r>
            <a:r>
              <a:rPr lang="pl-PL" dirty="0">
                <a:solidFill>
                  <a:srgbClr val="000000"/>
                </a:solidFill>
                <a:latin typeface="inherit"/>
                <a:ea typeface="Calibri" panose="020F0502020204030204" pitchFamily="34" charset="0"/>
                <a:cs typeface="Tahoma" panose="020B0604030504040204" pitchFamily="34" charset="0"/>
              </a:rPr>
              <a:t> albo po ang. Pi – ciasto</a:t>
            </a:r>
            <a:br>
              <a:rPr lang="pl-PL" dirty="0">
                <a:solidFill>
                  <a:srgbClr val="000000"/>
                </a:solidFill>
                <a:latin typeface="inherit"/>
                <a:ea typeface="Calibri" panose="020F0502020204030204" pitchFamily="34" charset="0"/>
                <a:cs typeface="Tahoma" panose="020B0604030504040204" pitchFamily="34" charset="0"/>
              </a:rPr>
            </a:br>
            <a:r>
              <a:rPr lang="pl-PL" dirty="0">
                <a:solidFill>
                  <a:srgbClr val="000000"/>
                </a:solidFill>
                <a:latin typeface="inherit"/>
                <a:ea typeface="Calibri" panose="020F0502020204030204" pitchFamily="34" charset="0"/>
                <a:cs typeface="Tahoma" panose="020B0604030504040204" pitchFamily="34" charset="0"/>
              </a:rPr>
              <a:t>– zobacz i przeczytaj, jaki </a:t>
            </a:r>
            <a:r>
              <a:rPr lang="pl-PL" u="sng" dirty="0">
                <a:solidFill>
                  <a:srgbClr val="000000"/>
                </a:solidFill>
                <a:latin typeface="inherit"/>
                <a:ea typeface="Calibri" panose="020F0502020204030204" pitchFamily="34" charset="0"/>
                <a:cs typeface="Tahoma" panose="020B0604030504040204" pitchFamily="34" charset="0"/>
                <a:hlinkClick r:id="rId2"/>
              </a:rPr>
              <a:t>wiersz</a:t>
            </a:r>
            <a:r>
              <a:rPr lang="pl-PL" dirty="0">
                <a:solidFill>
                  <a:srgbClr val="000000"/>
                </a:solidFill>
                <a:latin typeface="inherit"/>
                <a:ea typeface="Calibri" panose="020F0502020204030204" pitchFamily="34" charset="0"/>
                <a:cs typeface="Tahoma" panose="020B0604030504040204" pitchFamily="34" charset="0"/>
              </a:rPr>
              <a:t> napisała nasza noblistka Wisława Szymborska o liczbie Pi, spróbuj i Ty.</a:t>
            </a:r>
            <a:br>
              <a:rPr lang="pl-PL" dirty="0">
                <a:solidFill>
                  <a:srgbClr val="000000"/>
                </a:solidFill>
                <a:latin typeface="inherit"/>
                <a:ea typeface="Calibri" panose="020F0502020204030204" pitchFamily="34" charset="0"/>
                <a:cs typeface="Tahoma" panose="020B0604030504040204" pitchFamily="34" charset="0"/>
              </a:rPr>
            </a:br>
            <a:r>
              <a:rPr lang="pl-PL" dirty="0">
                <a:solidFill>
                  <a:srgbClr val="000000"/>
                </a:solidFill>
                <a:latin typeface="inherit"/>
                <a:ea typeface="Calibri" panose="020F0502020204030204" pitchFamily="34" charset="0"/>
                <a:cs typeface="Tahoma" panose="020B0604030504040204" pitchFamily="34" charset="0"/>
              </a:rPr>
              <a:t>– zobacz film “Życie Pi” , bo w tytule jest Pi…a może znasz inne tytuły filmów czy książek, które mają ukrytą liczbę Pi</a:t>
            </a:r>
            <a:br>
              <a:rPr lang="pl-PL" dirty="0">
                <a:solidFill>
                  <a:srgbClr val="000000"/>
                </a:solidFill>
                <a:latin typeface="inherit"/>
                <a:ea typeface="Calibri" panose="020F0502020204030204" pitchFamily="34" charset="0"/>
                <a:cs typeface="Tahoma" panose="020B0604030504040204" pitchFamily="34" charset="0"/>
              </a:rPr>
            </a:br>
            <a:r>
              <a:rPr lang="pl-PL" dirty="0">
                <a:solidFill>
                  <a:srgbClr val="000000"/>
                </a:solidFill>
                <a:latin typeface="inherit"/>
                <a:ea typeface="Calibri" panose="020F0502020204030204" pitchFamily="34" charset="0"/>
                <a:cs typeface="Tahoma" panose="020B0604030504040204" pitchFamily="34" charset="0"/>
              </a:rPr>
              <a:t>– przygotuj pracę na </a:t>
            </a:r>
            <a:r>
              <a:rPr lang="pl-PL" dirty="0" smtClean="0">
                <a:solidFill>
                  <a:srgbClr val="000000"/>
                </a:solidFill>
                <a:latin typeface="inherit"/>
                <a:ea typeface="Calibri" panose="020F0502020204030204" pitchFamily="34" charset="0"/>
                <a:cs typeface="Tahoma" panose="020B0604030504040204" pitchFamily="34" charset="0"/>
              </a:rPr>
              <a:t>konkurs plastyczny </a:t>
            </a:r>
            <a:r>
              <a:rPr lang="pl-PL" b="1" dirty="0" smtClean="0">
                <a:solidFill>
                  <a:srgbClr val="000080"/>
                </a:solidFill>
                <a:latin typeface="inherit"/>
                <a:ea typeface="Calibri" panose="020F0502020204030204" pitchFamily="34" charset="0"/>
                <a:cs typeface="Tahoma" panose="020B0604030504040204" pitchFamily="34" charset="0"/>
              </a:rPr>
              <a:t>“Liczba Pi” </a:t>
            </a:r>
            <a:r>
              <a:rPr lang="pl-PL" b="1" dirty="0">
                <a:solidFill>
                  <a:srgbClr val="000080"/>
                </a:solidFill>
                <a:latin typeface="inherit"/>
                <a:ea typeface="Calibri" panose="020F0502020204030204" pitchFamily="34" charset="0"/>
                <a:cs typeface="Tahoma" panose="020B0604030504040204" pitchFamily="34" charset="0"/>
              </a:rPr>
              <a:t> termin oddawania prac konkursowych </a:t>
            </a:r>
            <a:r>
              <a:rPr lang="pl-PL" b="1" dirty="0" smtClean="0">
                <a:solidFill>
                  <a:srgbClr val="000080"/>
                </a:solidFill>
                <a:latin typeface="inherit"/>
                <a:ea typeface="Calibri" panose="020F0502020204030204" pitchFamily="34" charset="0"/>
                <a:cs typeface="Tahoma" panose="020B0604030504040204" pitchFamily="34" charset="0"/>
              </a:rPr>
              <a:t>do 19.03.2021r</a:t>
            </a:r>
            <a:r>
              <a:rPr lang="pl-PL" b="1" dirty="0">
                <a:solidFill>
                  <a:srgbClr val="000080"/>
                </a:solidFill>
                <a:latin typeface="inherit"/>
                <a:ea typeface="Calibri" panose="020F0502020204030204" pitchFamily="34" charset="0"/>
                <a:cs typeface="Tahoma" panose="020B0604030504040204" pitchFamily="34" charset="0"/>
              </a:rPr>
              <a:t>.</a:t>
            </a:r>
            <a:r>
              <a:rPr lang="pl-PL" dirty="0">
                <a:solidFill>
                  <a:srgbClr val="000000"/>
                </a:solidFill>
                <a:latin typeface="inherit"/>
                <a:ea typeface="Calibri" panose="020F0502020204030204" pitchFamily="34" charset="0"/>
                <a:cs typeface="Tahoma" panose="020B0604030504040204" pitchFamily="34" charset="0"/>
              </a:rPr>
              <a:t/>
            </a:r>
            <a:br>
              <a:rPr lang="pl-PL" dirty="0">
                <a:solidFill>
                  <a:srgbClr val="000000"/>
                </a:solidFill>
                <a:latin typeface="inherit"/>
                <a:ea typeface="Calibri" panose="020F0502020204030204" pitchFamily="34" charset="0"/>
                <a:cs typeface="Tahoma" panose="020B0604030504040204" pitchFamily="34" charset="0"/>
              </a:rPr>
            </a:br>
            <a:r>
              <a:rPr lang="pl-PL" dirty="0">
                <a:solidFill>
                  <a:srgbClr val="000000"/>
                </a:solidFill>
                <a:latin typeface="inherit"/>
                <a:ea typeface="Calibri" panose="020F0502020204030204" pitchFamily="34" charset="0"/>
                <a:cs typeface="Tahoma" panose="020B0604030504040204" pitchFamily="34" charset="0"/>
              </a:rPr>
              <a:t>Baw się matematyką </a:t>
            </a:r>
            <a:endParaRPr lang="pl-P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9851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Święto Liczby Pi » Szkoła Podstawowa Nr 1 w Łosica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24691"/>
            <a:ext cx="6511347" cy="651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79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powazniaki.pl/wp-content/uploads/2016/03/2016_03_14_liczba_pi-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4375" y="251835"/>
            <a:ext cx="8505825" cy="6448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35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30136" y="1454727"/>
            <a:ext cx="7013864" cy="2031325"/>
          </a:xfrm>
          <a:prstGeom prst="rect">
            <a:avLst/>
          </a:prstGeom>
        </p:spPr>
        <p:txBody>
          <a:bodyPr wrap="square">
            <a:spAutoFit/>
          </a:bodyPr>
          <a:lstStyle/>
          <a:p>
            <a:pPr algn="ctr" fontAlgn="base">
              <a:spcAft>
                <a:spcPts val="0"/>
              </a:spcAft>
            </a:pPr>
            <a:r>
              <a:rPr lang="pl-PL" b="1" i="1" dirty="0">
                <a:solidFill>
                  <a:srgbClr val="333333"/>
                </a:solidFill>
                <a:latin typeface="inherit"/>
                <a:ea typeface="Times New Roman" panose="02020603050405020304" pitchFamily="18" charset="0"/>
                <a:cs typeface="Arial" panose="020B0604020202020204" pitchFamily="34" charset="0"/>
              </a:rPr>
              <a:t>Podziwu godna liczba Pi trzy koma jeden cztery jeden. Wszystkie jej dalsze cyfry też są początkowe, pięć dziewięć dwa ponieważ nigdy się nie kończy. Nie pozwala się objąć sześć pięć trzy pięć spojrzeniem osiem dziewięć obliczeniem siedem dziewięć wyobraźnią, a nawet trzy dwa trzy osiem żartem, czyli porównaniem cztery sześć do czegokolwiek dwa sześć cztery trzy na świecie ….</a:t>
            </a:r>
            <a:endParaRPr lang="pl-PL" sz="1600" dirty="0">
              <a:effectLst/>
              <a:latin typeface="Times New Roman" panose="02020603050405020304" pitchFamily="18" charset="0"/>
              <a:ea typeface="Times New Roman" panose="02020603050405020304" pitchFamily="18" charset="0"/>
            </a:endParaRPr>
          </a:p>
        </p:txBody>
      </p:sp>
      <p:sp>
        <p:nvSpPr>
          <p:cNvPr id="3" name="Prostokąt 2"/>
          <p:cNvSpPr/>
          <p:nvPr/>
        </p:nvSpPr>
        <p:spPr>
          <a:xfrm>
            <a:off x="2489539" y="4293815"/>
            <a:ext cx="5903667" cy="369332"/>
          </a:xfrm>
          <a:prstGeom prst="rect">
            <a:avLst/>
          </a:prstGeom>
        </p:spPr>
        <p:txBody>
          <a:bodyPr wrap="none">
            <a:spAutoFit/>
          </a:bodyPr>
          <a:lstStyle/>
          <a:p>
            <a:r>
              <a:rPr lang="pl-PL" dirty="0">
                <a:latin typeface="Calibri" panose="020F0502020204030204" pitchFamily="34" charset="0"/>
                <a:ea typeface="Calibri" panose="020F0502020204030204" pitchFamily="34" charset="0"/>
                <a:cs typeface="Times New Roman" panose="02020603050405020304" pitchFamily="18" charset="0"/>
              </a:rPr>
              <a:t>Podziwu godna liczba (cytat z wiersza Wisławy Szymborskiej) </a:t>
            </a:r>
            <a:endParaRPr lang="pl-PL" dirty="0"/>
          </a:p>
        </p:txBody>
      </p:sp>
    </p:spTree>
    <p:extLst>
      <p:ext uri="{BB962C8B-B14F-4D97-AF65-F5344CB8AC3E}">
        <p14:creationId xmlns:p14="http://schemas.microsoft.com/office/powerpoint/2010/main" val="156410918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86</Words>
  <Application>Microsoft Office PowerPoint</Application>
  <PresentationFormat>Panoramiczny</PresentationFormat>
  <Paragraphs>4</Paragraphs>
  <Slides>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vt:i4>
      </vt:variant>
    </vt:vector>
  </HeadingPairs>
  <TitlesOfParts>
    <vt:vector size="12" baseType="lpstr">
      <vt:lpstr>Arial</vt:lpstr>
      <vt:lpstr>Calibri</vt:lpstr>
      <vt:lpstr>Calibri Light</vt:lpstr>
      <vt:lpstr>inherit</vt:lpstr>
      <vt:lpstr>Tahoma</vt:lpstr>
      <vt:lpstr>Times New Roman</vt:lpstr>
      <vt:lpstr>Motyw pakietu Office</vt:lpstr>
      <vt:lpstr>  14 marca to święto liczby π Zapraszamy na wspólne świętowanie  </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DZIEŃ LICZBY PI</dc:title>
  <dc:creator>Windows User</dc:creator>
  <cp:lastModifiedBy>Windows User</cp:lastModifiedBy>
  <cp:revision>7</cp:revision>
  <dcterms:created xsi:type="dcterms:W3CDTF">2021-03-07T09:52:44Z</dcterms:created>
  <dcterms:modified xsi:type="dcterms:W3CDTF">2021-03-07T12:10:57Z</dcterms:modified>
</cp:coreProperties>
</file>