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8" r:id="rId3"/>
    <p:sldId id="256" r:id="rId4"/>
    <p:sldId id="267" r:id="rId5"/>
    <p:sldId id="257" r:id="rId6"/>
    <p:sldId id="273" r:id="rId7"/>
    <p:sldId id="258" r:id="rId8"/>
    <p:sldId id="259" r:id="rId9"/>
    <p:sldId id="269" r:id="rId10"/>
    <p:sldId id="261" r:id="rId11"/>
    <p:sldId id="260" r:id="rId12"/>
    <p:sldId id="270" r:id="rId13"/>
    <p:sldId id="271" r:id="rId14"/>
    <p:sldId id="262" r:id="rId15"/>
    <p:sldId id="263" r:id="rId16"/>
    <p:sldId id="264" r:id="rId17"/>
    <p:sldId id="274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48B33A-0A56-45DB-B802-8D516F57B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4FAD1EF-CAA8-4CAD-9A6F-058BC796F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F71DB59-4FE6-493C-B4E5-0EA27AAEA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6A25-0782-40A0-82B6-53E1DCF0065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653EE8-B5A1-4811-901F-CE799F03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E94644C-C16A-4079-B34C-3C926438A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1CC7-B1A5-4336-A7B9-DF416B7AEB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907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B7C346-A4E3-4681-8307-D6A66EB8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65B0713-A54F-4924-B86A-CB6B29461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B85B80-240D-482F-AF92-5C89F5CFE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6A25-0782-40A0-82B6-53E1DCF0065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E2CFEC-B8F5-45F5-9216-788E3BFA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3AD344-14DC-47D9-AE68-55309CFE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1CC7-B1A5-4336-A7B9-DF416B7AEB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799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D4EDE39-127D-4A04-B318-BBB1B13AF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E916092-52F0-4F15-913D-827094718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2B9458-0250-4137-8F10-2985DA949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6A25-0782-40A0-82B6-53E1DCF0065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751F35-9279-49A3-9F7A-7BD68C97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7A5583-D822-48FC-B03C-5338CA70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1CC7-B1A5-4336-A7B9-DF416B7AEB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28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6B9286-660A-4282-98F3-98D3F0DF5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0A920A-E3DF-4CF0-9B99-416E6E3F5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394681-DF01-43AF-B698-E5637EFB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6A25-0782-40A0-82B6-53E1DCF0065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0EFCCE-CDC1-4BC9-9C42-86D93E2D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8AD53D-2C4F-4D24-8693-73F29555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1CC7-B1A5-4336-A7B9-DF416B7AEB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108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F73F8D-0BA2-47C8-A5F2-FEADC4FF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A57D6A-889D-4579-B1C7-BD513A12A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CD22F92-3257-4F71-A53B-3BB1E149D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6A25-0782-40A0-82B6-53E1DCF0065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303028E-D1AA-4977-8707-B1BC2AE7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10E5E4-DDE3-4008-BEE7-FB6BCDABD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1CC7-B1A5-4336-A7B9-DF416B7AEB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637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1A6F05-82BA-4928-84A5-DBE14CDB4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98B4C8-27DE-4C5C-AE42-0E1BE6A77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45B6772-9F13-4030-A069-FC6672EE3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42158E1-CEEF-41AE-9AA2-792760A0A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6A25-0782-40A0-82B6-53E1DCF0065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F2445CE-2613-4E43-94C1-1069CB8FC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ED4BD1E-8F33-457D-A444-CD576A984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1CC7-B1A5-4336-A7B9-DF416B7AEB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635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9B33C5-C877-4942-836C-C6FAE0B0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BF5EA9F-1F0E-42EF-AF15-6E2363091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3E02906-D601-4678-B412-CDBA9B198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0B0CFC2-40D6-4EB0-83A5-F70B5D699C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08621D7-E821-4410-9FB1-97513C45F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E423EBB-D363-4CE9-8F53-62E165CBF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6A25-0782-40A0-82B6-53E1DCF0065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C3F8A7E-BBA1-4CD6-940E-E842D1C3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65E99A1-32D7-498C-B383-C334D679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1CC7-B1A5-4336-A7B9-DF416B7AEB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626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582997-0DA8-47FE-ADBD-4AE2DD724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3F1990C-3540-4E91-9373-281AAA78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6A25-0782-40A0-82B6-53E1DCF0065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81F5598-3503-4F9C-AABF-6D743F17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E92C290-AA89-4FB9-A2FE-3126B7CE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1CC7-B1A5-4336-A7B9-DF416B7AEB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420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4592A2F-BB1E-4D2B-985A-8B2FEF923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6A25-0782-40A0-82B6-53E1DCF0065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A930180-393E-4EC5-94C5-900FFDB6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624CFC9-09EE-402D-A58B-086AE13A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1CC7-B1A5-4336-A7B9-DF416B7AEB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64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861402-CAD4-4B06-BDCF-3EE4F814F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07B6EC-B42E-4A87-9CC3-FB3C09ADF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7AB0E6E-6ABB-4336-B383-0DDD0F3B9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B6F94E1-DE3E-45DB-AEB7-DDD76680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6A25-0782-40A0-82B6-53E1DCF0065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DD24839-A665-46B2-8E0D-D026965F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56B001A-73F1-4A37-A21E-91D42D5E8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1CC7-B1A5-4336-A7B9-DF416B7AEB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3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99A6D4-77E7-499B-B7FB-D44DD39CD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C9F5BDE-D074-4D00-9DCF-CEAF6AC0B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7719EC3-F29C-4648-B419-849A0D941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2784939-611B-4394-97AB-38939B50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6A25-0782-40A0-82B6-53E1DCF0065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F10BE28-64C2-4191-BC53-7C32D481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0939269-F0FD-4D9F-AC82-AD3B4FCE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1CC7-B1A5-4336-A7B9-DF416B7AEB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16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00FE9D3-6B1A-4D9D-B104-78EDF2297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56C1B60-6A3B-4FD4-9FAF-40A3D8413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EA1DFF-F1C9-4A14-B028-33E43D4AA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D6A25-0782-40A0-82B6-53E1DCF0065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7DEE76-E7F8-4097-B3F7-53029DC60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4483F4-7EA0-47FE-8F4E-CFED7C3AF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21CC7-B1A5-4336-A7B9-DF416B7AEB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47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0414BD0-4E2E-412B-AC96-2F2B4C721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76363"/>
            <a:ext cx="9144000" cy="25215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Samorząd</a:t>
            </a: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Uczniowski</a:t>
            </a: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Szkoły</a:t>
            </a: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Podstawowej</a:t>
            </a: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sz="2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Białołęce</a:t>
            </a: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2300" b="1" dirty="0"/>
              <a:t>oraz</a:t>
            </a: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szkolna</a:t>
            </a: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biblioteka</a:t>
            </a: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zaprasza</a:t>
            </a: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prezentacj</a:t>
            </a:r>
            <a:r>
              <a:rPr lang="pl-PL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ę</a:t>
            </a: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2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okazji</a:t>
            </a: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Dnia</a:t>
            </a: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Nauki</a:t>
            </a: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Polskiej</a:t>
            </a: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,,</a:t>
            </a:r>
            <a:r>
              <a:rPr lang="en-US" sz="2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Zapomniani</a:t>
            </a: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Polscy</a:t>
            </a: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naukowcy</a:t>
            </a: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”.</a:t>
            </a:r>
            <a:b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 </a:t>
            </a:r>
            <a:r>
              <a:rPr lang="en-US" sz="23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luty</a:t>
            </a:r>
            <a: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2021r.</a:t>
            </a:r>
            <a:b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3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4479276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99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4ADBF34-2E24-4061-BA9B-C8E01187E8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0" r="24864"/>
          <a:stretch/>
        </p:blipFill>
        <p:spPr bwMode="auto">
          <a:xfrm>
            <a:off x="20" y="1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89D1E18-4C94-4B55-9773-53955FCB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Jan Szczepanik-(1872-1926)</a:t>
            </a:r>
          </a:p>
        </p:txBody>
      </p:sp>
    </p:spTree>
    <p:extLst>
      <p:ext uri="{BB962C8B-B14F-4D97-AF65-F5344CB8AC3E}">
        <p14:creationId xmlns:p14="http://schemas.microsoft.com/office/powerpoint/2010/main" val="2633088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onsoleta mikserska">
            <a:extLst>
              <a:ext uri="{FF2B5EF4-FFF2-40B4-BE49-F238E27FC236}">
                <a16:creationId xmlns:a16="http://schemas.microsoft.com/office/drawing/2014/main" id="{4594CB21-0253-4778-8B5B-8F52539D0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C501F65-5560-4CCA-8BED-20545C1D3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pl-PL" sz="5000" dirty="0"/>
              <a:t>Jan Szczepanik-(1872-1926)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9AF196-6E63-4AF3-9993-3C7A0704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pl-PL" sz="2000"/>
              <a:t>Okazuje się, że telewizja również została wynaleziona przez Polaka. W 1897 r. Jan Szczepanik stworzył telektroskop – urządzenie umożliwiające przesyłanie na odległość ruchomego, kolorowego obrazu wraz z dźwiękiem. </a:t>
            </a:r>
          </a:p>
          <a:p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2313941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EB14713-F9D6-414D-AC2E-4429E1D1A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875" y="1302871"/>
            <a:ext cx="8188026" cy="2044650"/>
          </a:xfrm>
        </p:spPr>
        <p:txBody>
          <a:bodyPr anchor="b">
            <a:normAutofit/>
          </a:bodyPr>
          <a:lstStyle/>
          <a:p>
            <a:pPr algn="ctr"/>
            <a:r>
              <a:rPr lang="pl-PL" sz="4800" dirty="0"/>
              <a:t>Jan Szczepanik-(1872-1926)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A7111B-8096-47F4-9CF2-E2288C982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641" y="3519236"/>
            <a:ext cx="8192843" cy="2057046"/>
          </a:xfrm>
        </p:spPr>
        <p:txBody>
          <a:bodyPr anchor="t">
            <a:normAutofit/>
          </a:bodyPr>
          <a:lstStyle/>
          <a:p>
            <a:pPr algn="ctr"/>
            <a:r>
              <a:rPr lang="pl-PL" sz="1800"/>
              <a:t>W pierwszym filmie naukowiec uwiecznił operację jamy brzusznej w szpitalu Langbeck-Virchov. Opracował on też system barwnego tkactwa służącego do kopiowania wzorów tkanin, system barwnego filmu, kolorową fotografię, film dźwiękowy i (we współpracy z Kazimierzem Żegleniem) kamizelkę kuloodporną, dzięki której król Hiszpanii Alfons XIII przeżył zamach na swoje życie. </a:t>
            </a:r>
          </a:p>
        </p:txBody>
      </p:sp>
    </p:spTree>
    <p:extLst>
      <p:ext uri="{BB962C8B-B14F-4D97-AF65-F5344CB8AC3E}">
        <p14:creationId xmlns:p14="http://schemas.microsoft.com/office/powerpoint/2010/main" val="655477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4CBDBB-4FBD-4B9E-BD01-054A81D4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A6F03-171F-40B2-8B2C-A061B8924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2C4834C-B602-4125-8264-BD0D55A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172EE5-132F-4DD4-8855-4DBBD9C34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844" y="1110000"/>
            <a:ext cx="10195740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44A32A1-6FCC-434B-ADD3-E7F978B6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875" y="1302871"/>
            <a:ext cx="8188026" cy="2044650"/>
          </a:xfrm>
        </p:spPr>
        <p:txBody>
          <a:bodyPr anchor="b">
            <a:normAutofit/>
          </a:bodyPr>
          <a:lstStyle/>
          <a:p>
            <a:pPr algn="ctr"/>
            <a:r>
              <a:rPr lang="pl-PL" sz="4800" dirty="0"/>
              <a:t>Jan Szczepanik-(1872-1926)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666391-9822-4E48-9B36-8427448A6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641" y="3519236"/>
            <a:ext cx="8192843" cy="2057046"/>
          </a:xfrm>
        </p:spPr>
        <p:txBody>
          <a:bodyPr anchor="t">
            <a:normAutofit/>
          </a:bodyPr>
          <a:lstStyle/>
          <a:p>
            <a:pPr algn="ctr"/>
            <a:r>
              <a:rPr lang="pl-PL" sz="1800"/>
              <a:t>Naukowiec miał na koncie ponad 50 wynalazków i kilkaset pomysłów technicznych. Co zadziwiające, był on samoukiem. Zdobył światową sławę, nazywano go polskim Edisonem lub da Vincim, a w swych artykułach opisał go nawet Mark Twain, z którym łączyła go przyjaźń.</a:t>
            </a:r>
          </a:p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2879820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149CDF-5DAC-4860-A285-9492CF20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FA7FE61-914F-4468-9937-0E43F6F75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5011"/>
            <a:ext cx="3629555" cy="1889135"/>
          </a:xfrm>
        </p:spPr>
        <p:txBody>
          <a:bodyPr anchor="b">
            <a:normAutofit/>
          </a:bodyPr>
          <a:lstStyle/>
          <a:p>
            <a:r>
              <a:rPr lang="pl-PL" sz="4100" dirty="0"/>
              <a:t>Jacek Karpiński- ( 1927-2010)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347887-4537-4D4A-995F-998D104E5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965592"/>
            <a:ext cx="3629555" cy="2987397"/>
          </a:xfrm>
        </p:spPr>
        <p:txBody>
          <a:bodyPr>
            <a:normAutofit/>
          </a:bodyPr>
          <a:lstStyle/>
          <a:p>
            <a:r>
              <a:rPr lang="pl-PL" sz="1800"/>
              <a:t>Ten wybitny naukowiec stworzył pierwszy na świecie komputer personalny – minikomputer K-202, wyprzedzający konkurentów o około 10 lat. </a:t>
            </a:r>
          </a:p>
          <a:p>
            <a:endParaRPr lang="pl-PL" sz="1800"/>
          </a:p>
        </p:txBody>
      </p:sp>
      <p:pic>
        <p:nvPicPr>
          <p:cNvPr id="7" name="Obraz 6" descr="Zbliżenie klawiatury kalkulatora">
            <a:extLst>
              <a:ext uri="{FF2B5EF4-FFF2-40B4-BE49-F238E27FC236}">
                <a16:creationId xmlns:a16="http://schemas.microsoft.com/office/drawing/2014/main" id="{1940F07E-4A96-4FEF-A778-F51197D06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" r="13049" b="1"/>
          <a:stretch/>
        </p:blipFill>
        <p:spPr>
          <a:xfrm>
            <a:off x="5359151" y="895610"/>
            <a:ext cx="6107166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38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2B3893F-8248-452F-9579-99118713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Jacek Karpiński</a:t>
            </a:r>
          </a:p>
        </p:txBody>
      </p:sp>
      <p:sp>
        <p:nvSpPr>
          <p:cNvPr id="13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E4CC1E65-F05D-481E-BDA4-481F08629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3074" name="Picture 2" descr="Obraz zawierający osoba, mężczyzna, kostium, ssak&#10;&#10;Opis wygenerowany automatycznie">
            <a:extLst>
              <a:ext uri="{FF2B5EF4-FFF2-40B4-BE49-F238E27FC236}">
                <a16:creationId xmlns:a16="http://schemas.microsoft.com/office/drawing/2014/main" id="{BAB63095-CFDF-4187-A821-28ACDA878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8" r="-1" b="18237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774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5687B67-AA9A-452F-8724-DE1C96421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r>
              <a:rPr lang="pl-PL"/>
              <a:t>Jacek Karpiński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40A1C2-83D7-446B-AA3B-8D900E4B4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2714771"/>
          </a:xfrm>
        </p:spPr>
        <p:txBody>
          <a:bodyPr>
            <a:normAutofit/>
          </a:bodyPr>
          <a:lstStyle/>
          <a:p>
            <a:r>
              <a:rPr lang="pl-PL" sz="2000"/>
              <a:t>Oprócz minikomputera badacz wynalazł też maszynę przewidującą długoterminową prognozę pogody i urządzenie analizujące równania różniczkowe. </a:t>
            </a:r>
          </a:p>
          <a:p>
            <a:r>
              <a:rPr lang="pl-PL" sz="2000"/>
              <a:t>Po paśmie niepowodzeń w realizacji swoich projektów zajął się hodowlą trzody chlewnej. Postanowił w końcu wyjechać do Szwajcarii, gdzie zaprojektował sterowanego głosem robota i PenReadera – skaner do wczytywania tekstu. Z powodów finansowych nie udało się jednak zrealizować żadnego z tych pomysłów. W 1990 roku wrócił do Polski, został doradcą ds. informatyki ministrów Andrzeja Olechowskiego i Leszka Balcerowicza. Pod koniec życia zajmował się projektem programu do rozpoznawania i zapisywania mowy.</a:t>
            </a:r>
          </a:p>
          <a:p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2978812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B287A89-97E7-42FC-BADC-349CF741E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/>
          </a:bodyPr>
          <a:lstStyle/>
          <a:p>
            <a:pPr algn="ctr"/>
            <a:endParaRPr lang="pl-PL" sz="3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F50A88-F865-4F74-A0F7-91B1F46C2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427383"/>
            <a:ext cx="8959892" cy="3169482"/>
          </a:xfrm>
        </p:spPr>
        <p:txBody>
          <a:bodyPr anchor="t">
            <a:normAutofit lnSpcReduction="10000"/>
          </a:bodyPr>
          <a:lstStyle/>
          <a:p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Dziękujemy za uwagę</a:t>
            </a:r>
          </a:p>
          <a:p>
            <a:pPr lvl="6"/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7"/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Opiekunowie SU : A. Kozdraś /          M. Mackiewicz</a:t>
            </a:r>
          </a:p>
          <a:p>
            <a:pPr lvl="7"/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Opiekun szkolnej biblioteki: P. </a:t>
            </a:r>
            <a:r>
              <a:rPr lang="pl-PL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Kazimierowicz</a:t>
            </a: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7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6CC005B-9E74-4CB7-A4A7-F3825944B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>
            <a:normAutofit/>
          </a:bodyPr>
          <a:lstStyle/>
          <a:p>
            <a:pPr algn="r"/>
            <a:r>
              <a:rPr lang="pl-PL" sz="4000" b="1" i="0">
                <a:effectLst/>
                <a:latin typeface="Open Sans" panose="020B0606030504020204" pitchFamily="34" charset="0"/>
              </a:rPr>
              <a:t>19 lutego – Dzień Nauki Polskiej</a:t>
            </a:r>
            <a:br>
              <a:rPr lang="pl-PL" sz="4000" b="1" i="0">
                <a:effectLst/>
                <a:latin typeface="Open Sans" panose="020B0606030504020204" pitchFamily="34" charset="0"/>
              </a:rPr>
            </a:br>
            <a:endParaRPr lang="pl-PL" sz="4000"/>
          </a:p>
        </p:txBody>
      </p:sp>
      <p:pic>
        <p:nvPicPr>
          <p:cNvPr id="2050" name="Picture 2" descr="Znalezione obrazy dla zapytania: Godło polski">
            <a:extLst>
              <a:ext uri="{FF2B5EF4-FFF2-40B4-BE49-F238E27FC236}">
                <a16:creationId xmlns:a16="http://schemas.microsoft.com/office/drawing/2014/main" id="{0BC70043-214A-4C84-8333-10CE5C09A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" b="1"/>
          <a:stretch/>
        </p:blipFill>
        <p:spPr bwMode="auto"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az 12" descr="Spiralna klatka schodowa">
            <a:extLst>
              <a:ext uri="{FF2B5EF4-FFF2-40B4-BE49-F238E27FC236}">
                <a16:creationId xmlns:a16="http://schemas.microsoft.com/office/drawing/2014/main" id="{6B8205B0-BDAC-4739-A518-CE1A884693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r="5925" b="-1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2A861F-D664-41DC-9BAC-D942CA657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anchor="ctr">
            <a:normAutofit/>
          </a:bodyPr>
          <a:lstStyle/>
          <a:p>
            <a:r>
              <a:rPr lang="pl-PL" sz="1500" b="1" i="0" dirty="0">
                <a:effectLst/>
                <a:latin typeface="Open Sans" panose="020B0606030504020204" pitchFamily="34" charset="0"/>
              </a:rPr>
              <a:t>Dziś, 19 lutego br. po raz pierwszy obchodzimy nowe święto państwowe - Dzień Nauki Polskiej. Jako datę corocznych obchodów wyznaczono dzień urodzin Mikołaja Kopernika w uznaniu jego wybitnych zasług na polu astronomii. Dzisiejsze święto stanowić ma inspirację do pójścia w ślady wybitnych polskich badaczy i wzmocnienia zainteresowania nauką.</a:t>
            </a:r>
          </a:p>
          <a:p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382833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Czarno-biały Spiralna klatka schodowa">
            <a:extLst>
              <a:ext uri="{FF2B5EF4-FFF2-40B4-BE49-F238E27FC236}">
                <a16:creationId xmlns:a16="http://schemas.microsoft.com/office/drawing/2014/main" id="{90688D9B-009F-4D26-BD76-1BAFEA0DC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9091" r="1679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34E8EB-7A99-4D51-8520-ABD4CA992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l-PL" sz="3700"/>
              <a:t>Polscy naukowcy, bez których świat wyglądałby zupełnie inaczej</a:t>
            </a:r>
            <a:br>
              <a:rPr lang="pl-PL" sz="3700"/>
            </a:br>
            <a:br>
              <a:rPr lang="pl-PL" sz="3700"/>
            </a:br>
            <a:endParaRPr lang="pl-PL" sz="370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83A2013-2016-4DB9-8E9C-17E3BB81F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pl-PL" sz="200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164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kala balansu cyfrowego z użyciem okręgów">
            <a:extLst>
              <a:ext uri="{FF2B5EF4-FFF2-40B4-BE49-F238E27FC236}">
                <a16:creationId xmlns:a16="http://schemas.microsoft.com/office/drawing/2014/main" id="{C404E3BC-808D-481B-83D0-44BB558035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36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84BFF3-78C2-4654-B2A4-4FC527F7E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1983545"/>
            <a:ext cx="5185967" cy="4053867"/>
          </a:xfrm>
        </p:spPr>
        <p:txBody>
          <a:bodyPr anchor="ctr">
            <a:normAutofit/>
          </a:bodyPr>
          <a:lstStyle/>
          <a:p>
            <a:r>
              <a:rPr lang="pl-PL" sz="3200" dirty="0"/>
              <a:t>W naszej historii znalazło się wielu wybitnych badaczy, których odkrycia na zawsze zmieniły zarówno światową naukę, jak i cywilizację. Bez czego musielibyśmy się obejść, gdyby nie inwencja Polaków?</a:t>
            </a:r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84154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Naukowiec wyświetlający wyniki badania DNA na ekranie komputera w laboratorium">
            <a:extLst>
              <a:ext uri="{FF2B5EF4-FFF2-40B4-BE49-F238E27FC236}">
                <a16:creationId xmlns:a16="http://schemas.microsoft.com/office/drawing/2014/main" id="{F6565A6D-9EAD-4CC5-97C2-F27469058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7" b="1020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1D9067E-6AE4-49A6-8472-A4F059B7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pl-PL" sz="5000" dirty="0"/>
              <a:t>Polscy naukowcy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2C84D0-AE56-493D-ABE6-5D2B775E0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 lnSpcReduction="10000"/>
          </a:bodyPr>
          <a:lstStyle/>
          <a:p>
            <a:r>
              <a:rPr lang="pl-PL" sz="3200" dirty="0"/>
              <a:t>Gdy myślimy o polskich naukowcach, zwykle do głowy przychodzi nam zaledwie kilka nazwisk: Maria Skłodowska-Curie, Mikołaj Kopernik, Jan Heweliusz. Czasem przypomni się nam jeszcze wynalazca lampy naftowej Ignacy Łukasiewicz i </a:t>
            </a:r>
            <a:r>
              <a:rPr lang="pl-PL" sz="3200" dirty="0" err="1"/>
              <a:t>deszyfranci</a:t>
            </a:r>
            <a:r>
              <a:rPr lang="pl-PL" sz="3200" dirty="0"/>
              <a:t> Enigmy. </a:t>
            </a:r>
          </a:p>
          <a:p>
            <a:r>
              <a:rPr lang="pl-PL" sz="3200" dirty="0"/>
              <a:t>Okazuje się, że to niejedyne osiągnięcia naszych rodaków.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37862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Połączenie abstrakcyjne w postaci szarych teł">
            <a:extLst>
              <a:ext uri="{FF2B5EF4-FFF2-40B4-BE49-F238E27FC236}">
                <a16:creationId xmlns:a16="http://schemas.microsoft.com/office/drawing/2014/main" id="{3B5D86B5-9973-4092-903D-9B689DA0C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553FE22-0F7E-41E0-8E4D-DC193A6C4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/>
              <a:t>Zapomniani</a:t>
            </a:r>
            <a:r>
              <a:rPr lang="en-US" sz="6600" dirty="0"/>
              <a:t> </a:t>
            </a:r>
            <a:r>
              <a:rPr lang="pl-PL" sz="6600" dirty="0"/>
              <a:t>P</a:t>
            </a:r>
            <a:r>
              <a:rPr lang="en-US" sz="6600" dirty="0" err="1"/>
              <a:t>olscy</a:t>
            </a:r>
            <a:r>
              <a:rPr lang="en-US" sz="6600" dirty="0"/>
              <a:t> </a:t>
            </a:r>
            <a:r>
              <a:rPr lang="en-US" sz="6600" dirty="0" err="1"/>
              <a:t>naukowcy</a:t>
            </a:r>
            <a:r>
              <a:rPr lang="en-US" sz="6600" dirty="0"/>
              <a:t>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46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alendarz na stole">
            <a:extLst>
              <a:ext uri="{FF2B5EF4-FFF2-40B4-BE49-F238E27FC236}">
                <a16:creationId xmlns:a16="http://schemas.microsoft.com/office/drawing/2014/main" id="{B3AC3BFF-2397-4D56-A6E0-5991ACF6A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C772752-5EBE-41D1-A728-FD6085CB7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pl-PL" sz="5000"/>
              <a:t>Jan Czochralski (1885-1953)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FF922C-F11B-4F04-9ABF-BD6708FC2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pl-PL" sz="2000"/>
              <a:t>Trudno sobie dziś wyobrazić świat bez komputerów, telewizji, smartfonów i reszty urządzeń elektronicznych, których użytkowanie stało się nawykiem współczesnego człowieka. Do tych dobrodziejstw techniki mamy dostęp właśnie dzięki Polakowi – Jan Czochralski w 1916 roku odkrył metodę pomiaru szybkości krystalizacji metali, zwaną metodą Czochralskiego, służącą obecnie do otrzymywania monokryształów, będących podstawą produkcji mikroprocesorów</a:t>
            </a:r>
          </a:p>
          <a:p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1355632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899CF5A-3D96-442D-B361-6BB76D8737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/>
          <a:stretch/>
        </p:blipFill>
        <p:spPr bwMode="auto">
          <a:xfrm>
            <a:off x="20" y="1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F3F55F8-178C-4AB3-9152-4C5426B9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Jan Czochralski</a:t>
            </a:r>
          </a:p>
        </p:txBody>
      </p:sp>
    </p:spTree>
    <p:extLst>
      <p:ext uri="{BB962C8B-B14F-4D97-AF65-F5344CB8AC3E}">
        <p14:creationId xmlns:p14="http://schemas.microsoft.com/office/powerpoint/2010/main" val="172652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015D7F-63A8-4ABB-8A20-7806C770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1A8D27-202B-4B8A-9DC2-137903454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332A719-8055-492B-9B72-3D654C09F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F81162-7738-4BC8-BA5D-ADEFD7F2D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3042" y="-1044"/>
            <a:ext cx="6175647" cy="6859043"/>
          </a:xfrm>
          <a:prstGeom prst="rect">
            <a:avLst/>
          </a:prstGeom>
          <a:solidFill>
            <a:schemeClr val="bg1"/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3586D64-164A-4AE0-A5A2-EAB94C18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848" y="555128"/>
            <a:ext cx="5465463" cy="2226440"/>
          </a:xfrm>
        </p:spPr>
        <p:txBody>
          <a:bodyPr anchor="b">
            <a:normAutofit/>
          </a:bodyPr>
          <a:lstStyle/>
          <a:p>
            <a:pPr algn="ctr"/>
            <a:r>
              <a:rPr lang="pl-PL" sz="4800"/>
              <a:t>Jan Czochralski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1EF825-3C1D-4699-8927-0C902D3E0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848" y="2959729"/>
            <a:ext cx="5465463" cy="3341075"/>
          </a:xfrm>
        </p:spPr>
        <p:txBody>
          <a:bodyPr anchor="t">
            <a:normAutofit/>
          </a:bodyPr>
          <a:lstStyle/>
          <a:p>
            <a:r>
              <a:rPr lang="pl-PL" sz="1800"/>
              <a:t>Naukowiec, który mimo braku matury stał się jednym z najważniejszych wynalazców naszych czasów, na trop swego odkrycia natrafił ponoć przypadkiem – podczas robienia notatek w laboratorium niechcący zanurzył stalówkę pióra w tyglu z roztopioną cyną, w wyniku czego powstał pręcik zestalonego metalu, czyli kryształ cyny. </a:t>
            </a:r>
          </a:p>
          <a:p>
            <a:r>
              <a:rPr lang="pl-PL" sz="1800"/>
              <a:t>Odkrycie było największym osiągnięciem badacza, jednak miał on na koncie więcej sukcesów - stworzył m.in. stop bezłożyskowy (metal B), który doprowadził do rewolucji w kolejnictwie, a także proszek na katar i płyn do trwałej ondulacji.</a:t>
            </a:r>
          </a:p>
          <a:p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42098634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653</Words>
  <Application>Microsoft Office PowerPoint</Application>
  <PresentationFormat>Panoramiczny</PresentationFormat>
  <Paragraphs>35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Motyw pakietu Office</vt:lpstr>
      <vt:lpstr>Samorząd Uczniowski Szkoły Podstawowej w Białołęce oraz szkolna biblioteka zaprasza na prezentację z okazji Dnia Nauki Polskiej  ,,Zapomniani Polscy naukowcy”.  19 luty 2021r.  </vt:lpstr>
      <vt:lpstr>19 lutego – Dzień Nauki Polskiej </vt:lpstr>
      <vt:lpstr>Polscy naukowcy, bez których świat wyglądałby zupełnie inaczej  </vt:lpstr>
      <vt:lpstr>Prezentacja programu PowerPoint</vt:lpstr>
      <vt:lpstr>Polscy naukowcy</vt:lpstr>
      <vt:lpstr>Zapomniani Polscy naukowcy </vt:lpstr>
      <vt:lpstr>Jan Czochralski (1885-1953)</vt:lpstr>
      <vt:lpstr>Jan Czochralski</vt:lpstr>
      <vt:lpstr>Jan Czochralski</vt:lpstr>
      <vt:lpstr>Jan Szczepanik-(1872-1926)</vt:lpstr>
      <vt:lpstr>Jan Szczepanik-(1872-1926)</vt:lpstr>
      <vt:lpstr>Jan Szczepanik-(1872-1926)</vt:lpstr>
      <vt:lpstr>Jan Szczepanik-(1872-1926)</vt:lpstr>
      <vt:lpstr>Jacek Karpiński- ( 1927-2010)</vt:lpstr>
      <vt:lpstr>Jacek Karpiński</vt:lpstr>
      <vt:lpstr>Jacek Karpiński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kozdras</dc:creator>
  <cp:lastModifiedBy>paweł kozdras</cp:lastModifiedBy>
  <cp:revision>11</cp:revision>
  <dcterms:created xsi:type="dcterms:W3CDTF">2021-02-19T06:53:05Z</dcterms:created>
  <dcterms:modified xsi:type="dcterms:W3CDTF">2021-02-19T09:18:06Z</dcterms:modified>
</cp:coreProperties>
</file>